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4"/>
  </p:sldMasterIdLst>
  <p:sldIdLst>
    <p:sldId id="256" r:id="rId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985" autoAdjust="0"/>
    <p:restoredTop sz="94660"/>
  </p:normalViewPr>
  <p:slideViewPr>
    <p:cSldViewPr snapToGrid="0">
      <p:cViewPr varScale="1">
        <p:scale>
          <a:sx n="115" d="100"/>
          <a:sy n="115" d="100"/>
        </p:scale>
        <p:origin x="204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viewProps" Target="view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presProps" Target="presProps.xml"/><Relationship Id="rId5" Type="http://schemas.openxmlformats.org/officeDocument/2006/relationships/slide" Target="slides/slide1.xml"/><Relationship Id="rId4" Type="http://schemas.openxmlformats.org/officeDocument/2006/relationships/slideMaster" Target="slideMasters/slideMaster1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81E884-95FB-463A-96FC-DA3A00711FC7}" type="datetimeFigureOut">
              <a:rPr lang="en-GB" smtClean="0"/>
              <a:t>02/03/2020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DD9445-0B90-40AA-88D4-BB0100D8D57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788207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81E884-95FB-463A-96FC-DA3A00711FC7}" type="datetimeFigureOut">
              <a:rPr lang="en-GB" smtClean="0"/>
              <a:t>02/03/2020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DD9445-0B90-40AA-88D4-BB0100D8D57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345151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81E884-95FB-463A-96FC-DA3A00711FC7}" type="datetimeFigureOut">
              <a:rPr lang="en-GB" smtClean="0"/>
              <a:t>02/03/2020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DD9445-0B90-40AA-88D4-BB0100D8D57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01749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81E884-95FB-463A-96FC-DA3A00711FC7}" type="datetimeFigureOut">
              <a:rPr lang="en-GB" smtClean="0"/>
              <a:t>02/03/2020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DD9445-0B90-40AA-88D4-BB0100D8D57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897985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81E884-95FB-463A-96FC-DA3A00711FC7}" type="datetimeFigureOut">
              <a:rPr lang="en-GB" smtClean="0"/>
              <a:t>02/03/2020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DD9445-0B90-40AA-88D4-BB0100D8D57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230617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81E884-95FB-463A-96FC-DA3A00711FC7}" type="datetimeFigureOut">
              <a:rPr lang="en-GB" smtClean="0"/>
              <a:t>02/03/2020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DD9445-0B90-40AA-88D4-BB0100D8D57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878688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81E884-95FB-463A-96FC-DA3A00711FC7}" type="datetimeFigureOut">
              <a:rPr lang="en-GB" smtClean="0"/>
              <a:t>02/03/2020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DD9445-0B90-40AA-88D4-BB0100D8D57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774140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81E884-95FB-463A-96FC-DA3A00711FC7}" type="datetimeFigureOut">
              <a:rPr lang="en-GB" smtClean="0"/>
              <a:t>02/03/2020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DD9445-0B90-40AA-88D4-BB0100D8D57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64132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81E884-95FB-463A-96FC-DA3A00711FC7}" type="datetimeFigureOut">
              <a:rPr lang="en-GB" smtClean="0"/>
              <a:t>02/03/2020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DD9445-0B90-40AA-88D4-BB0100D8D57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474379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81E884-95FB-463A-96FC-DA3A00711FC7}" type="datetimeFigureOut">
              <a:rPr lang="en-GB" smtClean="0"/>
              <a:t>02/03/2020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DD9445-0B90-40AA-88D4-BB0100D8D57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589781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81E884-95FB-463A-96FC-DA3A00711FC7}" type="datetimeFigureOut">
              <a:rPr lang="en-GB" smtClean="0"/>
              <a:t>02/03/2020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DD9445-0B90-40AA-88D4-BB0100D8D57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340773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81E884-95FB-463A-96FC-DA3A00711FC7}" type="datetimeFigureOut">
              <a:rPr lang="en-GB" smtClean="0"/>
              <a:t>02/03/2020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DD9445-0B90-40AA-88D4-BB0100D8D57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671231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615674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1D9A78"/>
      </a:accent1>
      <a:accent2>
        <a:srgbClr val="8BC145"/>
      </a:accent2>
      <a:accent3>
        <a:srgbClr val="36AFCE"/>
      </a:accent3>
      <a:accent4>
        <a:srgbClr val="1D6FA9"/>
      </a:accent4>
      <a:accent5>
        <a:srgbClr val="B74919"/>
      </a:accent5>
      <a:accent6>
        <a:srgbClr val="F19D19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AE6F2518-B084-4896-AF52-66CC2144AA26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AlternateThumbnailUrl xmlns="http://schemas.microsoft.com/sharepoint/v3">
      <Url xsi:nil="true"/>
      <Description xsi:nil="true"/>
    </AlternateThumbnailUrl>
    <WGAssetID xmlns="8a7dfe18-70d3-4087-b5e4-e2f837135a27" xsi:nil="true"/>
    <ImageCreateDate xmlns="http://schemas.microsoft.com/sharepoint/v3" xsi:nil="true"/>
    <Description xmlns="http://schemas.microsoft.com/sharepoint/v3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Picture" ma:contentTypeID="0x0101020095F5B4B55BFEF944A883A902AA24A4C8" ma:contentTypeVersion="13" ma:contentTypeDescription="Upload an image or a photograph." ma:contentTypeScope="" ma:versionID="f048ca0f3160e6c28d8a510e9aba1b3f">
  <xsd:schema xmlns:xsd="http://www.w3.org/2001/XMLSchema" xmlns:xs="http://www.w3.org/2001/XMLSchema" xmlns:p="http://schemas.microsoft.com/office/2006/metadata/properties" xmlns:ns1="http://schemas.microsoft.com/sharepoint/v3" xmlns:ns2="7d2d4dae-d18f-4bef-9188-fb10f418444d" xmlns:ns3="8a7dfe18-70d3-4087-b5e4-e2f837135a27" targetNamespace="http://schemas.microsoft.com/office/2006/metadata/properties" ma:root="true" ma:fieldsID="d092e63b3d1cf38dc51e73f268fe6e6c" ns1:_="" ns2:_="" ns3:_="">
    <xsd:import namespace="http://schemas.microsoft.com/sharepoint/v3"/>
    <xsd:import namespace="7d2d4dae-d18f-4bef-9188-fb10f418444d"/>
    <xsd:import namespace="8a7dfe18-70d3-4087-b5e4-e2f837135a27"/>
    <xsd:element name="properties">
      <xsd:complexType>
        <xsd:sequence>
          <xsd:element name="documentManagement">
            <xsd:complexType>
              <xsd:all>
                <xsd:element ref="ns1:ImageWidth" minOccurs="0"/>
                <xsd:element ref="ns1:ImageHeight" minOccurs="0"/>
                <xsd:element ref="ns1:ImageCreateDate" minOccurs="0"/>
                <xsd:element ref="ns1:Description" minOccurs="0"/>
                <xsd:element ref="ns1:ThumbnailExists" minOccurs="0"/>
                <xsd:element ref="ns1:PreviewExists" minOccurs="0"/>
                <xsd:element ref="ns1:AlternateThumbnailUrl" minOccurs="0"/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DateTaken" minOccurs="0"/>
                <xsd:element ref="ns3:WGAssetID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Location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ImageWidth" ma:index="11" nillable="true" ma:displayName="Picture Width" ma:internalName="ImageWidth" ma:readOnly="true">
      <xsd:simpleType>
        <xsd:restriction base="dms:Unknown"/>
      </xsd:simpleType>
    </xsd:element>
    <xsd:element name="ImageHeight" ma:index="12" nillable="true" ma:displayName="Picture Height" ma:internalName="ImageHeight" ma:readOnly="true">
      <xsd:simpleType>
        <xsd:restriction base="dms:Unknown"/>
      </xsd:simpleType>
    </xsd:element>
    <xsd:element name="ImageCreateDate" ma:index="13" nillable="true" ma:displayName="Date Picture Taken" ma:format="DateTime" ma:hidden="true" ma:internalName="ImageCreateDate">
      <xsd:simpleType>
        <xsd:restriction base="dms:DateTime"/>
      </xsd:simpleType>
    </xsd:element>
    <xsd:element name="Description" ma:index="14" nillable="true" ma:displayName="Description" ma:description="Used as alternative text for the picture." ma:hidden="true" ma:internalName="Description">
      <xsd:simpleType>
        <xsd:restriction base="dms:Note">
          <xsd:maxLength value="255"/>
        </xsd:restriction>
      </xsd:simpleType>
    </xsd:element>
    <xsd:element name="ThumbnailExists" ma:index="23" nillable="true" ma:displayName="Thumbnail Exists" ma:default="FALSE" ma:hidden="true" ma:internalName="ThumbnailExists" ma:readOnly="true">
      <xsd:simpleType>
        <xsd:restriction base="dms:Boolean"/>
      </xsd:simpleType>
    </xsd:element>
    <xsd:element name="PreviewExists" ma:index="24" nillable="true" ma:displayName="Preview Exists" ma:default="FALSE" ma:hidden="true" ma:internalName="PreviewExists" ma:readOnly="true">
      <xsd:simpleType>
        <xsd:restriction base="dms:Boolean"/>
      </xsd:simpleType>
    </xsd:element>
    <xsd:element name="AlternateThumbnailUrl" ma:index="25" nillable="true" ma:displayName="Preview Image URL" ma:format="Image" ma:hidden="true" ma:internalName="AlternateThumbnailUrl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d2d4dae-d18f-4bef-9188-fb10f418444d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26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27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28" nillable="true" ma:displayName="Tags" ma:internalName="MediaServiceAutoTags" ma:readOnly="true">
      <xsd:simpleType>
        <xsd:restriction base="dms:Text"/>
      </xsd:simpleType>
    </xsd:element>
    <xsd:element name="MediaServiceDateTaken" ma:index="29" nillable="true" ma:displayName="MediaServiceDateTaken" ma:hidden="true" ma:internalName="MediaServiceDateTaken" ma:readOnly="true">
      <xsd:simpleType>
        <xsd:restriction base="dms:Text"/>
      </xsd:simpleType>
    </xsd:element>
    <xsd:element name="MediaServiceGenerationTime" ma:index="31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3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3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34" nillable="true" ma:displayName="Location" ma:internalName="MediaServiceLocation" ma:readOnly="true">
      <xsd:simpleType>
        <xsd:restriction base="dms:Text"/>
      </xsd:simpleType>
    </xsd:element>
    <xsd:element name="MediaServiceAutoKeyPoints" ma:index="37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38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a7dfe18-70d3-4087-b5e4-e2f837135a27" elementFormDefault="qualified">
    <xsd:import namespace="http://schemas.microsoft.com/office/2006/documentManagement/types"/>
    <xsd:import namespace="http://schemas.microsoft.com/office/infopath/2007/PartnerControls"/>
    <xsd:element name="WGAssetID" ma:index="30" nillable="true" ma:displayName="WG Asset ID" ma:internalName="WGAssetID">
      <xsd:simpleType>
        <xsd:restriction base="dms:Text"/>
      </xsd:simpleType>
    </xsd:element>
    <xsd:element name="SharedWithUsers" ma:index="35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36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8" ma:displayName="Title"/>
        <xsd:element ref="dc:subject" minOccurs="0" maxOccurs="1"/>
        <xsd:element ref="dc:description" minOccurs="0" maxOccurs="1"/>
        <xsd:element name="keywords" minOccurs="0" maxOccurs="1" type="xsd:string" ma:index="20" ma:displayName="Keywords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235FE374-961A-41B6-9F2E-CA52C36DFEDE}">
  <ds:schemaRefs>
    <ds:schemaRef ds:uri="http://purl.org/dc/dcmitype/"/>
    <ds:schemaRef ds:uri="http://schemas.microsoft.com/office/infopath/2007/PartnerControls"/>
    <ds:schemaRef ds:uri="http://purl.org/dc/elements/1.1/"/>
    <ds:schemaRef ds:uri="http://schemas.microsoft.com/office/2006/metadata/properties"/>
    <ds:schemaRef ds:uri="http://schemas.microsoft.com/office/2006/documentManagement/types"/>
    <ds:schemaRef ds:uri="http://schemas.openxmlformats.org/package/2006/metadata/core-properties"/>
    <ds:schemaRef ds:uri="http://purl.org/dc/terms/"/>
    <ds:schemaRef ds:uri="8a7dfe18-70d3-4087-b5e4-e2f837135a27"/>
    <ds:schemaRef ds:uri="7d2d4dae-d18f-4bef-9188-fb10f418444d"/>
    <ds:schemaRef ds:uri="http://schemas.microsoft.com/sharepoint/v3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DABCFBC2-2027-460B-977F-0D072018F579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12BF6B8B-03F3-4256-A0ED-3D28923E752D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7d2d4dae-d18f-4bef-9188-fb10f418444d"/>
    <ds:schemaRef ds:uri="8a7dfe18-70d3-4087-b5e4-e2f837135a2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11</TotalTime>
  <Words>0</Words>
  <Application>Microsoft Office PowerPoint</Application>
  <PresentationFormat>Widescreen</PresentationFormat>
  <Paragraphs>0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Office Theme</vt:lpstr>
      <vt:lpstr>PowerPoint Presentation</vt:lpstr>
    </vt:vector>
  </TitlesOfParts>
  <Company>Welsh Government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Flint, Matthew (OFMCO - Communications)</dc:creator>
  <cp:lastModifiedBy>Ian Savage (Wrexham - Plas Y Bryn Medical Centre)</cp:lastModifiedBy>
  <cp:revision>1</cp:revision>
  <dcterms:created xsi:type="dcterms:W3CDTF">2020-02-13T16:41:27Z</dcterms:created>
  <dcterms:modified xsi:type="dcterms:W3CDTF">2020-03-02T12:59:49Z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0x0101020095F5B4B55BFEF944A883A902AA24A4C8</vt:lpwstr>
  </property>
</Properties>
</file>